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62" r:id="rId3"/>
    <p:sldId id="263" r:id="rId4"/>
    <p:sldId id="264" r:id="rId5"/>
    <p:sldId id="269" r:id="rId6"/>
    <p:sldId id="270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havo/vwo 3.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750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Oefenvraag 2: 7 minuten  de tijd, gebruik je boekje om formules op te zoeken.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De prijs van een product is 6 euro.</a:t>
            </a:r>
          </a:p>
          <a:p>
            <a:r>
              <a:rPr lang="nl-NL" sz="2500" dirty="0" smtClean="0"/>
              <a:t>De inkoopkosten per product zijn 3 euro.</a:t>
            </a:r>
          </a:p>
          <a:p>
            <a:r>
              <a:rPr lang="nl-NL" sz="2500" dirty="0" smtClean="0"/>
              <a:t>De bedrijfskosten zijn per product 1 euro.</a:t>
            </a:r>
          </a:p>
          <a:p>
            <a:r>
              <a:rPr lang="nl-NL" sz="2500" dirty="0" smtClean="0"/>
              <a:t>Er worden 1.000 producten verkocht.</a:t>
            </a:r>
          </a:p>
          <a:p>
            <a:r>
              <a:rPr lang="nl-NL" sz="2500" dirty="0" smtClean="0"/>
              <a:t>Bereken de omzet</a:t>
            </a:r>
          </a:p>
          <a:p>
            <a:r>
              <a:rPr lang="nl-NL" sz="2500" dirty="0" smtClean="0"/>
              <a:t>Bereken </a:t>
            </a:r>
            <a:r>
              <a:rPr lang="nl-NL" sz="2500" dirty="0"/>
              <a:t>de brutowinst, bereken de nettowinst</a:t>
            </a:r>
          </a:p>
          <a:p>
            <a:r>
              <a:rPr lang="nl-NL" sz="2500" dirty="0"/>
              <a:t>Bereken de brutowinstmarge, bereken de nettowinst marge.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65742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1000 * 6  = 6.000 omzet</a:t>
            </a:r>
          </a:p>
          <a:p>
            <a:r>
              <a:rPr lang="nl-NL" sz="2500" dirty="0" smtClean="0"/>
              <a:t>3 * 1000 = 3.000 inkoopkosten.</a:t>
            </a:r>
          </a:p>
          <a:p>
            <a:r>
              <a:rPr lang="nl-NL" sz="2500" dirty="0" smtClean="0"/>
              <a:t>1 * 1000 = 1.000 bedrijfskosten</a:t>
            </a:r>
          </a:p>
          <a:p>
            <a:r>
              <a:rPr lang="nl-NL" sz="2500" dirty="0" smtClean="0"/>
              <a:t>6.000 – 3.000 = 3.000 brutowinst</a:t>
            </a:r>
          </a:p>
          <a:p>
            <a:r>
              <a:rPr lang="nl-NL" sz="2500" dirty="0" smtClean="0"/>
              <a:t>3.000 – 1.000 = 2.000 nettowinst.</a:t>
            </a:r>
          </a:p>
          <a:p>
            <a:r>
              <a:rPr lang="nl-NL" sz="2500" dirty="0" smtClean="0"/>
              <a:t>3.000 / 6.000 * 100 = 50% brutowinst marge.</a:t>
            </a:r>
          </a:p>
          <a:p>
            <a:r>
              <a:rPr lang="nl-NL" sz="2500" dirty="0" smtClean="0"/>
              <a:t>2.000 / 6.000 * 100 = 33% nettowinst marge.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748475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Oefenvraag 3: 7 minuten  de tijd, gebruik je boekje om formules op te zoeken.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De omzet bedraagt 100.000 euro</a:t>
            </a:r>
          </a:p>
          <a:p>
            <a:r>
              <a:rPr lang="nl-NL" sz="2500" dirty="0" smtClean="0"/>
              <a:t>De brutowinst marge = 50%.</a:t>
            </a:r>
          </a:p>
          <a:p>
            <a:r>
              <a:rPr lang="nl-NL" sz="2500" dirty="0" smtClean="0"/>
              <a:t>De nettowinst marge = 25%</a:t>
            </a:r>
          </a:p>
          <a:p>
            <a:r>
              <a:rPr lang="nl-NL" sz="2500" dirty="0" smtClean="0"/>
              <a:t>Bereken de bruto en nettowinst.</a:t>
            </a:r>
          </a:p>
          <a:p>
            <a:r>
              <a:rPr lang="nl-NL" sz="2500" dirty="0" smtClean="0"/>
              <a:t>Bereken de inkoop en bedrijfskosten.</a:t>
            </a:r>
          </a:p>
        </p:txBody>
      </p:sp>
    </p:spTree>
    <p:extLst>
      <p:ext uri="{BB962C8B-B14F-4D97-AF65-F5344CB8AC3E}">
        <p14:creationId xmlns:p14="http://schemas.microsoft.com/office/powerpoint/2010/main" val="416117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43789"/>
            <a:ext cx="8596668" cy="512545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100.000 = omzet</a:t>
            </a:r>
          </a:p>
          <a:p>
            <a:r>
              <a:rPr lang="nl-NL" sz="2500" dirty="0" smtClean="0"/>
              <a:t>100.000 * 0,5 = 50.000 = brutowinst</a:t>
            </a:r>
          </a:p>
          <a:p>
            <a:r>
              <a:rPr lang="nl-NL" sz="2500" dirty="0" smtClean="0"/>
              <a:t>100.000 * 0.25 = 25.000 = nettowinst</a:t>
            </a:r>
          </a:p>
          <a:p>
            <a:r>
              <a:rPr lang="nl-NL" sz="2500" dirty="0" smtClean="0"/>
              <a:t>Omzet – inkoopkosten = brutowinst.</a:t>
            </a:r>
          </a:p>
          <a:p>
            <a:r>
              <a:rPr lang="nl-NL" sz="2500" dirty="0" smtClean="0"/>
              <a:t>100.000 – inkoopkosten = 50.000</a:t>
            </a:r>
          </a:p>
          <a:p>
            <a:r>
              <a:rPr lang="nl-NL" sz="2500" dirty="0" smtClean="0"/>
              <a:t>Inkoopkosten = 50.000</a:t>
            </a:r>
          </a:p>
          <a:p>
            <a:r>
              <a:rPr lang="nl-NL" sz="2500" dirty="0" smtClean="0"/>
              <a:t>Brutowinst – bedrijfskosten = nettowinst</a:t>
            </a:r>
          </a:p>
          <a:p>
            <a:r>
              <a:rPr lang="nl-NL" sz="2500" dirty="0" smtClean="0"/>
              <a:t>50.000 – bedrijfskosten = 25.000</a:t>
            </a:r>
          </a:p>
          <a:p>
            <a:r>
              <a:rPr lang="nl-NL" sz="2500" dirty="0" smtClean="0"/>
              <a:t>Bedrijfskosten = 25.000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252335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Oefenvraag 4: 7 minuten  de tijd, gebruik je boekje om formules op te zoeken.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De omzet bedraagt in 2017 was 100.000 euro</a:t>
            </a:r>
          </a:p>
          <a:p>
            <a:r>
              <a:rPr lang="nl-NL" sz="2500" dirty="0" smtClean="0"/>
              <a:t>De inkoopkosten in 2017 waren 50.000 euro</a:t>
            </a:r>
          </a:p>
          <a:p>
            <a:r>
              <a:rPr lang="nl-NL" sz="2500" dirty="0" smtClean="0"/>
              <a:t>De bedrijfskosten in 2017 waren 25.000 euro</a:t>
            </a:r>
          </a:p>
          <a:p>
            <a:r>
              <a:rPr lang="nl-NL" sz="2500" dirty="0" smtClean="0"/>
              <a:t>In 2018 is de omzet met 5% gestegen, de inkoopkosten met 5% gedaald en de bedrijfskosten met 10% gestegen.</a:t>
            </a:r>
          </a:p>
          <a:p>
            <a:r>
              <a:rPr lang="nl-NL" sz="2500" dirty="0" smtClean="0"/>
              <a:t>Bereken de bruto en nettowinst.</a:t>
            </a:r>
          </a:p>
          <a:p>
            <a:r>
              <a:rPr lang="nl-NL" sz="2500" dirty="0" smtClean="0"/>
              <a:t>Bereken de bruto en nettowinst marge.</a:t>
            </a:r>
          </a:p>
        </p:txBody>
      </p:sp>
    </p:spTree>
    <p:extLst>
      <p:ext uri="{BB962C8B-B14F-4D97-AF65-F5344CB8AC3E}">
        <p14:creationId xmlns:p14="http://schemas.microsoft.com/office/powerpoint/2010/main" val="403467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Nieuwe omzet = 100.000 * 1,05 = 105.000</a:t>
            </a:r>
          </a:p>
          <a:p>
            <a:r>
              <a:rPr lang="nl-NL" sz="2500" dirty="0" smtClean="0"/>
              <a:t>Nieuwe inkoopkosten = 50.000 * 0,95 = 47.500</a:t>
            </a:r>
          </a:p>
          <a:p>
            <a:r>
              <a:rPr lang="nl-NL" sz="2500" dirty="0" smtClean="0"/>
              <a:t>Nieuwe bedrijfskosten = 25.000 * 1.1 = 27.500</a:t>
            </a:r>
          </a:p>
          <a:p>
            <a:r>
              <a:rPr lang="nl-NL" sz="2500" dirty="0" smtClean="0"/>
              <a:t>Brutowinst = 105.000 – 47.500 = 57.500</a:t>
            </a:r>
          </a:p>
          <a:p>
            <a:r>
              <a:rPr lang="nl-NL" sz="2500" dirty="0" smtClean="0"/>
              <a:t>Nettowinst = 57.500 – 27.500 = 30.000</a:t>
            </a:r>
          </a:p>
          <a:p>
            <a:r>
              <a:rPr lang="nl-NL" sz="2500" dirty="0" smtClean="0"/>
              <a:t>57.500 / 105.000 * 100 = 54,8% brutowinstmarge</a:t>
            </a:r>
          </a:p>
          <a:p>
            <a:r>
              <a:rPr lang="nl-NL" sz="2500" dirty="0" smtClean="0"/>
              <a:t>30.000 / 105.000 * 100 = 28,6% nettowinstmarge.</a:t>
            </a:r>
          </a:p>
          <a:p>
            <a:endParaRPr lang="nl-NL" sz="2500" dirty="0" smtClean="0"/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05052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Oefenvraag 5: </a:t>
            </a:r>
            <a:r>
              <a:rPr lang="nl-NL" dirty="0"/>
              <a:t>5</a:t>
            </a:r>
            <a:r>
              <a:rPr lang="nl-NL" dirty="0" smtClean="0"/>
              <a:t> minuten  de tijd, gebruik je boekje om formules op te zoeken.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De omzet bedraagt in 2017 was 100.000 euro</a:t>
            </a:r>
          </a:p>
          <a:p>
            <a:r>
              <a:rPr lang="nl-NL" sz="2500" dirty="0" smtClean="0"/>
              <a:t>In 2017 is de prijs met 3% gestegen en de afzet met 5% gestegen.</a:t>
            </a:r>
          </a:p>
          <a:p>
            <a:r>
              <a:rPr lang="nl-NL" sz="2500" dirty="0" smtClean="0"/>
              <a:t>Bereken de nieuwe omzet.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74277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Oefenvraag 5: </a:t>
            </a:r>
            <a:r>
              <a:rPr lang="nl-NL" dirty="0"/>
              <a:t>5</a:t>
            </a:r>
            <a:r>
              <a:rPr lang="nl-NL" dirty="0" smtClean="0"/>
              <a:t> minuten  de tijd, gebruik je boekje om formules op te zoeken.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Omzet = prijs * afzet</a:t>
            </a:r>
          </a:p>
          <a:p>
            <a:r>
              <a:rPr lang="nl-NL" sz="2500" dirty="0" smtClean="0"/>
              <a:t>100.000 = 100 * 1.000 (voorbeeld kan ook andere getallen)</a:t>
            </a:r>
          </a:p>
          <a:p>
            <a:r>
              <a:rPr lang="nl-NL" sz="2500" dirty="0" smtClean="0"/>
              <a:t>Prijs = 100 * 1.03 = 103 nieuwe prijs</a:t>
            </a:r>
          </a:p>
          <a:p>
            <a:r>
              <a:rPr lang="nl-NL" sz="2500" dirty="0" smtClean="0"/>
              <a:t>Afzet = 1.000 * 1.05 = 1050 nieuwe afzet</a:t>
            </a:r>
          </a:p>
          <a:p>
            <a:r>
              <a:rPr lang="nl-NL" sz="2500" dirty="0" smtClean="0"/>
              <a:t>103 * 1050 = 108.150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878310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Aantal oefenopgaves maken.</a:t>
            </a:r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59834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Afzet en omzet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Omzet = de afzet * prijs.</a:t>
            </a:r>
          </a:p>
          <a:p>
            <a:r>
              <a:rPr lang="nl-NL" sz="2500" dirty="0" smtClean="0"/>
              <a:t>De omzet = wat we in totaal verdienen.</a:t>
            </a:r>
          </a:p>
          <a:p>
            <a:r>
              <a:rPr lang="nl-NL" sz="2500" dirty="0" smtClean="0"/>
              <a:t>De afzet = hoeveel producten we verkopen.</a:t>
            </a:r>
          </a:p>
          <a:p>
            <a:r>
              <a:rPr lang="nl-NL" sz="2500" dirty="0" smtClean="0"/>
              <a:t>De prijs = hoeveel 1 product kost voor de consument.</a:t>
            </a:r>
          </a:p>
          <a:p>
            <a:r>
              <a:rPr lang="nl-NL" sz="2500" dirty="0" smtClean="0"/>
              <a:t>De prijs is 5 euro, we verkopen 100 producten</a:t>
            </a:r>
          </a:p>
          <a:p>
            <a:r>
              <a:rPr lang="nl-NL" sz="2500" dirty="0" smtClean="0"/>
              <a:t>100 * 5 = 500 euro omzet.</a:t>
            </a:r>
          </a:p>
          <a:p>
            <a:r>
              <a:rPr lang="nl-NL" sz="2500" dirty="0" smtClean="0"/>
              <a:t>We gebruiken hier vaak producten bij.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511772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rekenvoorbeeld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93295" y="1287379"/>
            <a:ext cx="9468852" cy="4753983"/>
          </a:xfrm>
        </p:spPr>
        <p:txBody>
          <a:bodyPr>
            <a:noAutofit/>
          </a:bodyPr>
          <a:lstStyle/>
          <a:p>
            <a:r>
              <a:rPr lang="nl-NL" sz="2500" dirty="0" smtClean="0"/>
              <a:t>We verkochten nog steeds 100 producten voor 5 euro.</a:t>
            </a:r>
          </a:p>
          <a:p>
            <a:r>
              <a:rPr lang="nl-NL" sz="2500" dirty="0" smtClean="0"/>
              <a:t>Nu gaan we de prijs verhogen met 20%, we wachten dat we daardoor maar 10% minder producten verkopen.</a:t>
            </a:r>
          </a:p>
          <a:p>
            <a:r>
              <a:rPr lang="nl-NL" sz="2500" dirty="0" smtClean="0"/>
              <a:t>5 /100 * 20 = 1 (20 procent = 1 euro) 5 + 1 = 6 (nieuwe prijs is 6 euro)</a:t>
            </a:r>
          </a:p>
          <a:p>
            <a:r>
              <a:rPr lang="nl-NL" sz="2500" dirty="0" smtClean="0"/>
              <a:t>Kan ook door 5 * 1.2 = 6 te doen.</a:t>
            </a:r>
          </a:p>
          <a:p>
            <a:r>
              <a:rPr lang="nl-NL" sz="2500" dirty="0" smtClean="0"/>
              <a:t>Verwachten afzet = 100 / 100 * 10 = 10 minder dan eerst.</a:t>
            </a:r>
          </a:p>
          <a:p>
            <a:r>
              <a:rPr lang="nl-NL" sz="2500" dirty="0" smtClean="0"/>
              <a:t>Dus 100 – 10 = 90</a:t>
            </a:r>
          </a:p>
          <a:p>
            <a:r>
              <a:rPr lang="nl-NL" sz="2500" dirty="0" smtClean="0"/>
              <a:t>Ook wel 100 * 0,9 = 90</a:t>
            </a:r>
          </a:p>
          <a:p>
            <a:r>
              <a:rPr lang="nl-NL" sz="2500" dirty="0" smtClean="0"/>
              <a:t>Nieuwe omzet = 6 * 90 = 540.</a:t>
            </a:r>
          </a:p>
          <a:p>
            <a:r>
              <a:rPr lang="nl-NL" sz="2500" dirty="0" smtClean="0"/>
              <a:t>Oude omzet was 500, nieuwe 540, dus de omzet is gestegen.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436193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Winst en verlies.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21105" y="1251285"/>
            <a:ext cx="8852897" cy="4790078"/>
          </a:xfrm>
        </p:spPr>
        <p:txBody>
          <a:bodyPr>
            <a:noAutofit/>
          </a:bodyPr>
          <a:lstStyle/>
          <a:p>
            <a:r>
              <a:rPr lang="nl-NL" sz="2500" dirty="0" smtClean="0"/>
              <a:t>Wat is winst?</a:t>
            </a:r>
          </a:p>
          <a:p>
            <a:r>
              <a:rPr lang="nl-NL" sz="2500" dirty="0" smtClean="0"/>
              <a:t>Winst is als je meer omzet hebt (wat je in totaal verdiend) dan kosten.</a:t>
            </a:r>
          </a:p>
          <a:p>
            <a:r>
              <a:rPr lang="nl-NL" sz="2500" dirty="0" smtClean="0"/>
              <a:t>We maken nu onderscheid tussen 2 soorten kosten.</a:t>
            </a:r>
          </a:p>
          <a:p>
            <a:r>
              <a:rPr lang="nl-NL" sz="2500" dirty="0" smtClean="0"/>
              <a:t>Inkoopwaarde van de omzet (hoeveel de grondstoffen hebben gekocht)</a:t>
            </a:r>
          </a:p>
          <a:p>
            <a:r>
              <a:rPr lang="nl-NL" sz="2500" dirty="0" smtClean="0"/>
              <a:t>Stel ik verkoop stoelen, dan moet ik wel hout hebben, hoeveel het hout kost zijn de inkoopwaarde van de omzet.</a:t>
            </a:r>
          </a:p>
          <a:p>
            <a:r>
              <a:rPr lang="nl-NL" sz="2500" dirty="0" smtClean="0"/>
              <a:t>En de bedrijfskosten.</a:t>
            </a:r>
          </a:p>
          <a:p>
            <a:r>
              <a:rPr lang="nl-NL" sz="2500" dirty="0" smtClean="0"/>
              <a:t>Denk aan: loonkosten voor medewerkers, vervoerskosten, administratiekosten.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697521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Nettowinst en brutowinst.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7019" y="2148558"/>
            <a:ext cx="10261717" cy="3880773"/>
          </a:xfrm>
        </p:spPr>
        <p:txBody>
          <a:bodyPr>
            <a:normAutofit/>
          </a:bodyPr>
          <a:lstStyle/>
          <a:p>
            <a:r>
              <a:rPr lang="nl-NL" sz="2500" b="1" dirty="0" smtClean="0"/>
              <a:t>Je omzet – inkoopwaarde van de omzet = brutowinst.</a:t>
            </a:r>
          </a:p>
          <a:p>
            <a:r>
              <a:rPr lang="nl-NL" sz="2500" b="1" dirty="0" smtClean="0"/>
              <a:t>Je brutowinst – bedrijfskosten = nettowinst.</a:t>
            </a:r>
          </a:p>
          <a:p>
            <a:r>
              <a:rPr lang="nl-NL" sz="2500" dirty="0" smtClean="0"/>
              <a:t>Voorbeeld bladzijde 48:</a:t>
            </a:r>
          </a:p>
          <a:p>
            <a:r>
              <a:rPr lang="nl-NL" sz="2500" dirty="0" smtClean="0"/>
              <a:t>750.000 (omzet)– 530.000  (inkoopwaarde) = 220.000 brutowinst</a:t>
            </a:r>
          </a:p>
          <a:p>
            <a:r>
              <a:rPr lang="nl-NL" sz="2500" dirty="0" smtClean="0"/>
              <a:t>220.000 (brutowinst)– 134.000 (bedrijfskosten) = 86.000 nettowinst</a:t>
            </a:r>
          </a:p>
          <a:p>
            <a:r>
              <a:rPr lang="nl-NL" sz="2500" dirty="0" smtClean="0"/>
              <a:t>Brutowinstmarge = brutowinst in % van omzet</a:t>
            </a:r>
          </a:p>
          <a:p>
            <a:r>
              <a:rPr lang="nl-NL" sz="2500" dirty="0" smtClean="0"/>
              <a:t>Nettowinstmarge = nettowinst in % van omzet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745634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te doen met je winst?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7042" y="1239253"/>
            <a:ext cx="8876960" cy="5426242"/>
          </a:xfrm>
        </p:spPr>
        <p:txBody>
          <a:bodyPr>
            <a:normAutofit lnSpcReduction="10000"/>
          </a:bodyPr>
          <a:lstStyle/>
          <a:p>
            <a:r>
              <a:rPr lang="nl-NL" sz="2500" dirty="0" smtClean="0"/>
              <a:t>Je kan het opnemen, dat betekend dat de winst vanuit het bedrijf naar jou als persoon gaat.</a:t>
            </a:r>
          </a:p>
          <a:p>
            <a:r>
              <a:rPr lang="nl-NL" sz="2500" dirty="0" smtClean="0"/>
              <a:t>Je kan het </a:t>
            </a:r>
            <a:r>
              <a:rPr lang="nl-NL" sz="2500" b="1" dirty="0" smtClean="0"/>
              <a:t>reserveren</a:t>
            </a:r>
            <a:r>
              <a:rPr lang="nl-NL" sz="2500" dirty="0" smtClean="0"/>
              <a:t>, dat betekend dat het geld in het bedrijf blijft en het eigen vermogen vergroot.</a:t>
            </a:r>
          </a:p>
          <a:p>
            <a:r>
              <a:rPr lang="nl-NL" sz="2500" b="1" dirty="0" smtClean="0"/>
              <a:t>Eigen vermogen </a:t>
            </a:r>
            <a:r>
              <a:rPr lang="nl-NL" sz="2500" dirty="0" smtClean="0"/>
              <a:t>= gedeelte van het bedrijf wat door jou gefinancierd is.</a:t>
            </a:r>
          </a:p>
          <a:p>
            <a:r>
              <a:rPr lang="nl-NL" sz="2500" dirty="0" smtClean="0"/>
              <a:t>Brutowinstmarge = brutowinst / omzet * 100%</a:t>
            </a:r>
          </a:p>
          <a:p>
            <a:r>
              <a:rPr lang="nl-NL" sz="2500" dirty="0" smtClean="0"/>
              <a:t>Nettowinstmarge = nettowinst / omzet * 100%</a:t>
            </a:r>
          </a:p>
          <a:p>
            <a:r>
              <a:rPr lang="nl-NL" sz="2500" dirty="0" smtClean="0"/>
              <a:t>Kinderen die mij niet teleurstellen marge = aantal die huiswerk heeft gemaakt / totaal aantal leerlingen * 100%.</a:t>
            </a:r>
          </a:p>
          <a:p>
            <a:r>
              <a:rPr lang="nl-NL" sz="2500" dirty="0" smtClean="0"/>
              <a:t>Omzet – inkoopkosten = brutowinst</a:t>
            </a:r>
          </a:p>
          <a:p>
            <a:r>
              <a:rPr lang="nl-NL" sz="2500" dirty="0" smtClean="0"/>
              <a:t>Brutowinst – overheadkosten = winst of verlies.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09746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Oefenvraag 1: 7 minuten  de tijd, gebruik je boekje om formules op te zoeken.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De omzet in 2008 was 100.000</a:t>
            </a:r>
          </a:p>
          <a:p>
            <a:r>
              <a:rPr lang="nl-NL" sz="2500" dirty="0" smtClean="0"/>
              <a:t>De inkoopkosten waren 25.000</a:t>
            </a:r>
          </a:p>
          <a:p>
            <a:r>
              <a:rPr lang="nl-NL" sz="2500" dirty="0" smtClean="0"/>
              <a:t>De bedrijfskosten waren 50.000</a:t>
            </a:r>
          </a:p>
          <a:p>
            <a:r>
              <a:rPr lang="nl-NL" sz="2500" dirty="0" smtClean="0"/>
              <a:t>Bereken de brutowinst, bereken de nettowinst</a:t>
            </a:r>
          </a:p>
          <a:p>
            <a:r>
              <a:rPr lang="nl-NL" sz="2500" dirty="0" smtClean="0"/>
              <a:t>Bereken de brutowinstmarge, bereken de nettowinst marge.</a:t>
            </a:r>
          </a:p>
        </p:txBody>
      </p:sp>
    </p:spTree>
    <p:extLst>
      <p:ext uri="{BB962C8B-B14F-4D97-AF65-F5344CB8AC3E}">
        <p14:creationId xmlns:p14="http://schemas.microsoft.com/office/powerpoint/2010/main" val="15203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100.000-25.000 = 75.000 brutowinst</a:t>
            </a:r>
          </a:p>
          <a:p>
            <a:r>
              <a:rPr lang="nl-NL" sz="2500" dirty="0" smtClean="0"/>
              <a:t>75.000 – 50.000 = 25.000 nettowinst.</a:t>
            </a:r>
          </a:p>
          <a:p>
            <a:r>
              <a:rPr lang="nl-NL" sz="2500" dirty="0" smtClean="0"/>
              <a:t>75.000 / 100.000 * 100 = 75% brutowinst marge</a:t>
            </a:r>
          </a:p>
          <a:p>
            <a:r>
              <a:rPr lang="nl-NL" sz="2500" dirty="0" smtClean="0"/>
              <a:t>25.000 / 1000.000 * 100 = 25% nettowinst marge.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17251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624</TotalTime>
  <Words>970</Words>
  <Application>Microsoft Office PowerPoint</Application>
  <PresentationFormat>Breedbeeld</PresentationFormat>
  <Paragraphs>110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 3</vt:lpstr>
      <vt:lpstr>Facet</vt:lpstr>
      <vt:lpstr>Welkom havo/vwo 3.</vt:lpstr>
      <vt:lpstr>Agenda:</vt:lpstr>
      <vt:lpstr>Afzet en omzet</vt:lpstr>
      <vt:lpstr>rekenvoorbeeld</vt:lpstr>
      <vt:lpstr>Winst en verlies.</vt:lpstr>
      <vt:lpstr>Nettowinst en brutowinst.</vt:lpstr>
      <vt:lpstr>Wat te doen met je winst?</vt:lpstr>
      <vt:lpstr>Oefenvraag 1: 7 minuten  de tijd, gebruik je boekje om formules op te zoeken.</vt:lpstr>
      <vt:lpstr>PowerPoint-presentatie</vt:lpstr>
      <vt:lpstr>Oefenvraag 2: 7 minuten  de tijd, gebruik je boekje om formules op te zoeken.</vt:lpstr>
      <vt:lpstr>PowerPoint-presentatie</vt:lpstr>
      <vt:lpstr>Oefenvraag 3: 7 minuten  de tijd, gebruik je boekje om formules op te zoeken.</vt:lpstr>
      <vt:lpstr>PowerPoint-presentatie</vt:lpstr>
      <vt:lpstr>Oefenvraag 4: 7 minuten  de tijd, gebruik je boekje om formules op te zoeken.</vt:lpstr>
      <vt:lpstr>PowerPoint-presentatie</vt:lpstr>
      <vt:lpstr>Oefenvraag 5: 5 minuten  de tijd, gebruik je boekje om formules op te zoeken.</vt:lpstr>
      <vt:lpstr>Oefenvraag 5: 5 minuten  de tijd, gebruik je boekje om formules op te zoeken.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80</cp:revision>
  <dcterms:created xsi:type="dcterms:W3CDTF">2017-08-27T09:00:36Z</dcterms:created>
  <dcterms:modified xsi:type="dcterms:W3CDTF">2017-11-20T09:43:03Z</dcterms:modified>
</cp:coreProperties>
</file>